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327" r:id="rId2"/>
    <p:sldId id="328" r:id="rId3"/>
    <p:sldId id="329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45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Lecture Three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Desirable Mold </a:t>
            </a:r>
            <a:r>
              <a:rPr lang="en-US" dirty="0"/>
              <a:t>Properties</a:t>
            </a:r>
          </a:p>
        </p:txBody>
      </p:sp>
      <p:sp>
        <p:nvSpPr>
          <p:cNvPr id="316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Strength ‑ to maintain shape and resist erosion  </a:t>
            </a:r>
          </a:p>
          <a:p>
            <a:r>
              <a:rPr lang="en-US" dirty="0"/>
              <a:t>Permeability ‑ to allow hot air and gases to pass through voids in sand  </a:t>
            </a:r>
          </a:p>
          <a:p>
            <a:r>
              <a:rPr lang="en-US" dirty="0"/>
              <a:t>Thermal stability ‑ to resist cracking on contact with molten metal  </a:t>
            </a:r>
          </a:p>
          <a:p>
            <a:r>
              <a:rPr lang="en-US" dirty="0"/>
              <a:t>Collapsibility ‑ ability to give way and allow casting to shrink without cracking the casting </a:t>
            </a:r>
          </a:p>
          <a:p>
            <a:r>
              <a:rPr lang="en-US" dirty="0"/>
              <a:t>Reusability ‑ can sand from broken mold be reused to make other molds?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1241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172200" cy="11588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Foundry Sand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Silica (SiO</a:t>
            </a:r>
            <a:r>
              <a:rPr lang="en-US" baseline="-25000" dirty="0"/>
              <a:t>2</a:t>
            </a:r>
            <a:r>
              <a:rPr lang="en-US" dirty="0"/>
              <a:t>) or silica mixed with other minerals  </a:t>
            </a:r>
          </a:p>
          <a:p>
            <a:pPr lvl="1"/>
            <a:r>
              <a:rPr lang="en-US" dirty="0"/>
              <a:t>Good refractory properties ‑ for high temperatures  </a:t>
            </a:r>
          </a:p>
          <a:p>
            <a:pPr lvl="1"/>
            <a:r>
              <a:rPr lang="en-US" dirty="0"/>
              <a:t>Small grain size for better surface finish on </a:t>
            </a:r>
            <a:r>
              <a:rPr lang="en-US" dirty="0" smtClean="0"/>
              <a:t>part </a:t>
            </a:r>
            <a:endParaRPr lang="en-US" dirty="0"/>
          </a:p>
          <a:p>
            <a:pPr lvl="1"/>
            <a:r>
              <a:rPr lang="en-US" dirty="0"/>
              <a:t>Large grain size is more permeable, allowing gases to escape during pouring  </a:t>
            </a:r>
          </a:p>
          <a:p>
            <a:pPr lvl="1"/>
            <a:r>
              <a:rPr lang="en-US" dirty="0"/>
              <a:t>Irregular grain shapes strengthen molds due to interlocking, compared to round grains</a:t>
            </a:r>
          </a:p>
          <a:p>
            <a:pPr lvl="2"/>
            <a:r>
              <a:rPr lang="en-US" dirty="0"/>
              <a:t>Disadvantage: interlocking reduces permeability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9624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Binders Used with </a:t>
            </a:r>
            <a:br>
              <a:rPr lang="en-US"/>
            </a:br>
            <a:r>
              <a:rPr lang="en-US"/>
              <a:t>Foundry Sand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Sand is held together by a mixture of water and bonding clay  </a:t>
            </a:r>
          </a:p>
          <a:p>
            <a:pPr lvl="1"/>
            <a:r>
              <a:rPr lang="en-US" dirty="0"/>
              <a:t>Typical mix: 90% sand, 3% water, and 7% clay  </a:t>
            </a:r>
          </a:p>
          <a:p>
            <a:r>
              <a:rPr lang="en-US" dirty="0"/>
              <a:t>Other bonding agents also used in sand molds:</a:t>
            </a:r>
          </a:p>
          <a:p>
            <a:pPr lvl="1"/>
            <a:r>
              <a:rPr lang="en-US" dirty="0"/>
              <a:t>Organic resins (e g , phenolic resins) </a:t>
            </a:r>
          </a:p>
          <a:p>
            <a:pPr lvl="1"/>
            <a:r>
              <a:rPr lang="en-US" dirty="0"/>
              <a:t>Inorganic binders (e g , sodium silicate and phosphate)  </a:t>
            </a:r>
          </a:p>
          <a:p>
            <a:r>
              <a:rPr lang="en-US" dirty="0"/>
              <a:t>Additives are sometimes combined with the mixture to increase strength and/or permeability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63608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Types of Sand Mold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Green‑sand molds - mixture of sand, clay, and water </a:t>
            </a:r>
          </a:p>
          <a:p>
            <a:pPr lvl="1"/>
            <a:r>
              <a:rPr lang="en-US" dirty="0"/>
              <a:t>“Green" means mold contains moisture at time of pouring  </a:t>
            </a:r>
          </a:p>
          <a:p>
            <a:r>
              <a:rPr lang="en-US" dirty="0"/>
              <a:t>Dry‑sand mold - organic binders rather than clay</a:t>
            </a:r>
          </a:p>
          <a:p>
            <a:pPr lvl="1"/>
            <a:r>
              <a:rPr lang="en-US" dirty="0"/>
              <a:t>Mold is baked to improve strength </a:t>
            </a:r>
          </a:p>
          <a:p>
            <a:r>
              <a:rPr lang="en-US" dirty="0"/>
              <a:t>Skin‑dried mold - drying mold cavity surface of a green‑sand mold to a depth of 10 to 25 mm, using torches or heating lamps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8305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Buoyancy in a </a:t>
            </a:r>
            <a:br>
              <a:rPr lang="en-US"/>
            </a:br>
            <a:r>
              <a:rPr lang="en-US"/>
              <a:t>Sand Casting Operation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pouring, buoyancy of the molten metal tends to displace the core, which can cause casting to be defective</a:t>
            </a:r>
          </a:p>
          <a:p>
            <a:r>
              <a:rPr lang="en-US" dirty="0"/>
              <a:t>Force tending to lift core = weight of displaced liquid less the weight of core itself  </a:t>
            </a:r>
          </a:p>
          <a:p>
            <a:pPr lvl="2">
              <a:buFont typeface="Wingdings" pitchFamily="2" charset="2"/>
              <a:buNone/>
            </a:pPr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dirty="0"/>
              <a:t> = </a:t>
            </a:r>
            <a:r>
              <a:rPr lang="en-US" i="1" dirty="0" err="1"/>
              <a:t>W</a:t>
            </a:r>
            <a:r>
              <a:rPr lang="en-US" i="1" baseline="-25000" dirty="0" err="1"/>
              <a:t>m</a:t>
            </a:r>
            <a:r>
              <a:rPr lang="en-US" dirty="0"/>
              <a:t> ‑ </a:t>
            </a:r>
            <a:r>
              <a:rPr lang="en-US" i="1" dirty="0" err="1"/>
              <a:t>W</a:t>
            </a:r>
            <a:r>
              <a:rPr lang="en-US" i="1" baseline="-25000" dirty="0" err="1"/>
              <a:t>c</a:t>
            </a:r>
            <a:r>
              <a:rPr lang="en-US" dirty="0"/>
              <a:t> 	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where </a:t>
            </a:r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dirty="0"/>
              <a:t> = buoyancy force; </a:t>
            </a:r>
            <a:r>
              <a:rPr lang="en-US" i="1" dirty="0" err="1"/>
              <a:t>W</a:t>
            </a:r>
            <a:r>
              <a:rPr lang="en-US" i="1" baseline="-25000" dirty="0" err="1"/>
              <a:t>m</a:t>
            </a:r>
            <a:r>
              <a:rPr lang="en-US" dirty="0"/>
              <a:t> = weight of molten metal displaced; and </a:t>
            </a:r>
            <a:r>
              <a:rPr lang="en-US" i="1" dirty="0" err="1"/>
              <a:t>W</a:t>
            </a:r>
            <a:r>
              <a:rPr lang="en-US" i="1" baseline="-25000" dirty="0" err="1"/>
              <a:t>c</a:t>
            </a:r>
            <a:r>
              <a:rPr lang="en-US" dirty="0"/>
              <a:t> = weight of core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09246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304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MfgBook-4e</vt:lpstr>
      <vt:lpstr>Lecture Three Desirable Mold Properties</vt:lpstr>
      <vt:lpstr>Foundry Sand </vt:lpstr>
      <vt:lpstr>Binders Used with  Foundry Sand</vt:lpstr>
      <vt:lpstr>Types of Sand Mold</vt:lpstr>
      <vt:lpstr>Buoyancy in a  Sand Casting Operation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2018-12-05T18:31:36Z</dcterms:modified>
</cp:coreProperties>
</file>